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  <p:embeddedFont>
      <p:font typeface="Roboto Medium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Pranav Pai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regular.fntdata"/><Relationship Id="rId10" Type="http://schemas.openxmlformats.org/officeDocument/2006/relationships/slide" Target="slides/slide4.xml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font" Target="fonts/RobotoMedium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RobotoMedium-italic.fntdata"/><Relationship Id="rId16" Type="http://schemas.openxmlformats.org/officeDocument/2006/relationships/font" Target="fonts/RobotoMedium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font" Target="fonts/Roboto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05-20T12:53:33.855">
    <p:pos x="6000" y="0"/>
    <p:text>@saadsheikhdell@gmail.com @abhigyans@student.unimelb.edu.au - Please add any pics that u want to add. Maybe something related to trees?
_Reassigned to saadsheikhdell@gmail.com_</p:text>
  </p:cm>
  <p:cm authorId="0" idx="2" dt="2024-05-20T12:53:33.855">
    <p:pos x="6000" y="0"/>
    <p:text>Or even urban forestry planning images</p:text>
  </p:cm>
</p:cmLst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6d57e584e5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6d57e584e5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de758a98d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de758a98d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de758a98d6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de758a98d6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de758a98d6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de758a98d6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7.jpg"/><Relationship Id="rId5" Type="http://schemas.openxmlformats.org/officeDocument/2006/relationships/image" Target="../media/image4.jpg"/><Relationship Id="rId6" Type="http://schemas.openxmlformats.org/officeDocument/2006/relationships/image" Target="../media/image1.png"/><Relationship Id="rId7" Type="http://schemas.openxmlformats.org/officeDocument/2006/relationships/image" Target="../media/image3.png"/><Relationship Id="rId8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F46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11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/>
              <a:t>Intelligent Urban Tree </a:t>
            </a:r>
            <a:endParaRPr b="1" sz="3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/>
              <a:t>Analysis Project</a:t>
            </a:r>
            <a:endParaRPr b="1" sz="340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2375" y="0"/>
            <a:ext cx="1285175" cy="12851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11700" y="1864950"/>
            <a:ext cx="30996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</a:rPr>
              <a:t>TREEINSIGHTS</a:t>
            </a:r>
            <a:r>
              <a:rPr lang="en" sz="1800">
                <a:solidFill>
                  <a:schemeClr val="dk1"/>
                </a:solidFill>
              </a:rPr>
              <a:t> | Team 4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1700" y="1507300"/>
            <a:ext cx="40704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</a:rPr>
              <a:t>COMP90024 2024 Semester 1 Assignment 2</a:t>
            </a:r>
            <a:endParaRPr sz="1100">
              <a:solidFill>
                <a:schemeClr val="lt2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620" y="2793150"/>
            <a:ext cx="1142600" cy="14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50100" y="2793150"/>
            <a:ext cx="1447577" cy="14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58575" y="2793150"/>
            <a:ext cx="1447575" cy="143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82450" y="2793150"/>
            <a:ext cx="1325100" cy="143064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692375" y="4285375"/>
            <a:ext cx="1325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Saad Sheikh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2476975" y="4285375"/>
            <a:ext cx="1325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Pranav Pai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3958575" y="4285375"/>
            <a:ext cx="15210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Rongcong Lin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5634975" y="4285375"/>
            <a:ext cx="1706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Abhigyan Singh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80975" y="2823925"/>
            <a:ext cx="1240750" cy="143065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/>
          <p:nvPr/>
        </p:nvSpPr>
        <p:spPr>
          <a:xfrm>
            <a:off x="7354800" y="4285375"/>
            <a:ext cx="1706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Kaan Gocmen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F46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Roboto"/>
                <a:ea typeface="Roboto"/>
                <a:cs typeface="Roboto"/>
                <a:sym typeface="Roboto"/>
              </a:rPr>
              <a:t>Scenarios</a:t>
            </a:r>
            <a:endParaRPr b="1" sz="2500"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42450" y="1228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Scenario 1</a:t>
            </a:r>
            <a:r>
              <a:rPr lang="en" sz="16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- Overview of Urban Forest Plan</a:t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 u="sng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Scenario 2</a:t>
            </a:r>
            <a:r>
              <a:rPr lang="en" sz="16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- One of the benefits of urban forest: Oxygen Production</a:t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Scenario 3 </a:t>
            </a:r>
            <a:r>
              <a:rPr lang="en" sz="16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- Useful Tree life prediction model</a:t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Scenario 4 </a:t>
            </a:r>
            <a:r>
              <a:rPr lang="en" sz="16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- Useful Tree life prediction model</a:t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375" y="0"/>
            <a:ext cx="1285175" cy="128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F46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Conclusion</a:t>
            </a:r>
            <a:endParaRPr b="1"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4245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Who can use these analysis and tools?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 u="sng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City Planners and Urban Developers.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Environmental Scientists and Ecologists.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Public Health Officials and Community Advocates.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Arborists and Urban Forestry Managers.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 u="sng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2375" y="0"/>
            <a:ext cx="1285175" cy="128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0225" y="1285175"/>
            <a:ext cx="2628925" cy="19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6826" y="3467100"/>
            <a:ext cx="2202327" cy="146784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279025" y="4703625"/>
            <a:ext cx="57012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</a:rPr>
              <a:t>[1]</a:t>
            </a:r>
            <a:endParaRPr sz="7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</a:rPr>
              <a:t>[2]</a:t>
            </a:r>
            <a:endParaRPr sz="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F46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11700" y="2167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~THANK YOU~</a:t>
            </a:r>
            <a:endParaRPr b="1"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2375" y="0"/>
            <a:ext cx="1285175" cy="128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